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3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4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5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6.xml" ContentType="application/vnd.openxmlformats-officedocument.presentationml.notesSlide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7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5" r:id="rId3"/>
    <p:sldId id="295" r:id="rId4"/>
    <p:sldId id="259" r:id="rId5"/>
    <p:sldId id="273" r:id="rId6"/>
    <p:sldId id="297" r:id="rId7"/>
    <p:sldId id="283" r:id="rId8"/>
    <p:sldId id="288" r:id="rId9"/>
  </p:sldIdLst>
  <p:sldSz cx="12192000" cy="6858000"/>
  <p:notesSz cx="6858000" cy="9144000"/>
  <p:custDataLst>
    <p:tags r:id="rId1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dison McCartney" initials="MM" lastIdx="1" clrIdx="0">
    <p:extLst>
      <p:ext uri="{19B8F6BF-5375-455C-9EA6-DF929625EA0E}">
        <p15:presenceInfo xmlns:p15="http://schemas.microsoft.com/office/powerpoint/2012/main" userId="S::mmccartney@articulate365.onmicrosoft.com::d6f19fcb-789b-493b-8fda-425839e5f2b6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6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03" autoAdjust="0"/>
    <p:restoredTop sz="83073" autoAdjust="0"/>
  </p:normalViewPr>
  <p:slideViewPr>
    <p:cSldViewPr snapToGrid="0">
      <p:cViewPr varScale="1">
        <p:scale>
          <a:sx n="146" d="100"/>
          <a:sy n="146" d="100"/>
        </p:scale>
        <p:origin x="1170" y="1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10.png>
</file>

<file path=ppt/media/image11.jpeg>
</file>

<file path=ppt/media/image12.png>
</file>

<file path=ppt/media/image13.svg>
</file>

<file path=ppt/media/image2.png>
</file>

<file path=ppt/media/image3.sv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3CD4E2-3BF6-4C0E-95CC-5EAA5472B7F3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45707-6A87-4573-AF52-0BFFB6D18AA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90111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45707-6A87-4573-AF52-0BFFB6D18AA1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41359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45707-6A87-4573-AF52-0BFFB6D18AA1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63368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>
              <a:solidFill>
                <a:schemeClr val="bg1">
                  <a:lumMod val="95000"/>
                </a:schemeClr>
              </a:solidFill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45707-6A87-4573-AF52-0BFFB6D18AA1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85415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45707-6A87-4573-AF52-0BFFB6D18AA1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01101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45707-6A87-4573-AF52-0BFFB6D18AA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4541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dirty="0">
              <a:solidFill>
                <a:schemeClr val="bg1">
                  <a:lumMod val="95000"/>
                </a:schemeClr>
              </a:solidFill>
              <a:latin typeface="Assistant" pitchFamily="2" charset="-79"/>
              <a:cs typeface="Assistant" pitchFamily="2" charset="-79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45707-6A87-4573-AF52-0BFFB6D18AA1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733595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45707-6A87-4573-AF52-0BFFB6D18AA1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45571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145707-6A87-4573-AF52-0BFFB6D18AA1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54592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06814-4A85-4AD5-8923-CD3CDC1BE8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647D68-70C4-4082-AB33-8A213C0EAF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EBF981-B282-4970-9846-C0B3CCECB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FD2A58-C142-4E88-8794-C7856DFC0E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EF01F7-5ADE-44FC-AFA6-19602B75F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3351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183B78-13FC-4A93-B9E9-ED2E9ADF2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0ED862-9BB4-4179-B4F6-10CC078CF6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398C2-28F6-42B7-A3B3-1F2F08556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44FE0-A653-4FFD-B3B4-B95AD6174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69AF7F-C1FC-4531-8C87-E409D61551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397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42E7E8-E67D-4721-830F-32BEB2C23F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67CE48F-91D5-4325-9DEB-82DBE763CA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ABA179-8262-46C8-9A86-5985A6605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E25C46-C643-48F8-A238-9C5584D46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A6AA2-CD12-402D-B9D6-202D286D4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845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4316-6A8D-45F5-B93C-6C623DC7E9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6FDE4-1EA5-4789-8EE4-A510F2DBC3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144083-B210-4FA5-9A4D-7AE7EE91CF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748373-E73A-45C3-8832-EF4EBC991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709A8-430B-4676-A206-557F89D8F0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7562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11AA87-EF39-4AD9-9130-804762E82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9810EF-6999-4807-AD66-195B6987E6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A7873B-2396-4A5D-A1B8-444C6AB09D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F06BB-5625-4B0F-AC02-060C5ED2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7082B-A475-4172-95AF-F72C9881F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02553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12833-F65E-4BDF-A4F9-8129C658D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AD0F6E-989A-42D5-8B41-5319E8A05B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D71D7-FFFC-49CC-AE43-D9BD9DB14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B678BE3-B30E-4128-A778-E8E3DE238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B31F0B-0FEC-4903-AE1F-411DB8105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026DDB-B042-44DA-B4D4-DBD0DD70A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809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207F-1355-4D7D-844F-CFD60B41F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91678D-12C6-4B85-8C6F-56689588DC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F70420-A628-49B7-8627-7B2433439C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ED64C99-7BB8-4DAD-8C5D-5193C9991F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E1AC3A-11C1-4F48-98B5-DDDFB36308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4760AE-8C52-4B18-9C64-3B53A1F7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6B69C38-9D3D-4984-907E-BE2A3E045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A307A1-21FF-4C43-8287-7D1E5BE491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497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DB007-BB87-4886-9232-1B4EFA592F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D39BA1E-2F13-4134-B995-31DD5D8C6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28F82F-4F15-4956-94C0-19727B279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76E2ED5-3B2F-4E7D-B732-F21FED2D65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350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28C515-EA08-4164-936F-251DD74B9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D2A096-4789-4C8F-BC88-85716B48F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8A9E74-24D8-410D-BCBC-0793073175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5840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64786-E871-4890-9695-135EC080C6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F9956D-59B3-4F13-B1D4-14BC5F5B98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B5D5FC-51C1-4FDD-ACF8-23B00E0161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AA779-B391-4DB8-B3E8-AD5FE51E2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521E25-8BDE-446C-BF24-6E8215AACF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BA3F75-89FF-4A0B-A913-B1227BDE20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788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EBDE14-9B17-47BD-AFA5-ABE903BD1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EB31A4-12E0-4103-88E7-F4649807C4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E94FFF-E6F6-4426-B66F-C5D128948C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CE04AA-6FF1-4155-A958-6766B15FF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DF0004-D910-4F6F-AFEE-19599AF91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5DF5C5-663F-41E2-8A7D-3BF992826C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8728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F97053-2475-4D0B-A9D2-D830CDF5A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38DB1F-F4B8-406B-8531-5E332E54F8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602A2-2EC3-45A0-BDF6-6BFBF4858EB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3EAABC-E416-4E25-A59E-58D1FC11F879}" type="datetimeFigureOut">
              <a:rPr lang="en-US" smtClean="0"/>
              <a:t>12/17/2020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C6DD29-96B9-43AE-A31D-40357829B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28113D-09DE-42B1-AFFD-A590792EFB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AA12E5-10F4-478D-823B-484E94E265B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0839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2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" Target="slide2.xml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6.xml"/><Relationship Id="rId7" Type="http://schemas.openxmlformats.org/officeDocument/2006/relationships/slide" Target="slide3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6" Type="http://schemas.openxmlformats.org/officeDocument/2006/relationships/image" Target="../media/image4.jpeg"/><Relationship Id="rId5" Type="http://schemas.openxmlformats.org/officeDocument/2006/relationships/notesSlide" Target="../notesSlides/notesSlide2.xml"/><Relationship Id="rId10" Type="http://schemas.openxmlformats.org/officeDocument/2006/relationships/slide" Target="slide1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3.sv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9.xml"/><Relationship Id="rId7" Type="http://schemas.openxmlformats.org/officeDocument/2006/relationships/slide" Target="slide4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image" Target="../media/image5.jpeg"/><Relationship Id="rId5" Type="http://schemas.openxmlformats.org/officeDocument/2006/relationships/notesSlide" Target="../notesSlides/notesSlide3.xml"/><Relationship Id="rId10" Type="http://schemas.openxmlformats.org/officeDocument/2006/relationships/slide" Target="slide2.xml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3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tags" Target="../tags/tag12.xml"/><Relationship Id="rId7" Type="http://schemas.openxmlformats.org/officeDocument/2006/relationships/image" Target="../media/image7.png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6.jpeg"/><Relationship Id="rId11" Type="http://schemas.openxmlformats.org/officeDocument/2006/relationships/slide" Target="slide3.xml"/><Relationship Id="rId5" Type="http://schemas.openxmlformats.org/officeDocument/2006/relationships/notesSlide" Target="../notesSlides/notesSlide4.xml"/><Relationship Id="rId10" Type="http://schemas.openxmlformats.org/officeDocument/2006/relationships/image" Target="../media/image3.sv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tags" Target="../tags/tag15.xml"/><Relationship Id="rId7" Type="http://schemas.openxmlformats.org/officeDocument/2006/relationships/image" Target="../media/image7.png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image" Target="../media/image8.jpeg"/><Relationship Id="rId11" Type="http://schemas.openxmlformats.org/officeDocument/2006/relationships/slide" Target="slide4.xml"/><Relationship Id="rId5" Type="http://schemas.openxmlformats.org/officeDocument/2006/relationships/notesSlide" Target="../notesSlides/notesSlide5.xml"/><Relationship Id="rId10" Type="http://schemas.openxmlformats.org/officeDocument/2006/relationships/image" Target="../media/image3.svg"/><Relationship Id="rId4" Type="http://schemas.openxmlformats.org/officeDocument/2006/relationships/slideLayout" Target="../slideLayouts/slideLayout7.xml"/><Relationship Id="rId9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18.xml"/><Relationship Id="rId7" Type="http://schemas.microsoft.com/office/2007/relationships/hdphoto" Target="../media/hdphoto1.wdp"/><Relationship Id="rId12" Type="http://schemas.openxmlformats.org/officeDocument/2006/relationships/slide" Target="slide5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6" Type="http://schemas.openxmlformats.org/officeDocument/2006/relationships/image" Target="../media/image9.png"/><Relationship Id="rId11" Type="http://schemas.openxmlformats.org/officeDocument/2006/relationships/image" Target="../media/image3.svg"/><Relationship Id="rId5" Type="http://schemas.openxmlformats.org/officeDocument/2006/relationships/notesSlide" Target="../notesSlides/notesSlide6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.xml"/><Relationship Id="rId9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tags" Target="../tags/tag21.xml"/><Relationship Id="rId7" Type="http://schemas.microsoft.com/office/2007/relationships/hdphoto" Target="../media/hdphoto2.wdp"/><Relationship Id="rId12" Type="http://schemas.openxmlformats.org/officeDocument/2006/relationships/slide" Target="slide6.xml"/><Relationship Id="rId2" Type="http://schemas.openxmlformats.org/officeDocument/2006/relationships/tags" Target="../tags/tag20.xml"/><Relationship Id="rId1" Type="http://schemas.openxmlformats.org/officeDocument/2006/relationships/tags" Target="../tags/tag19.xml"/><Relationship Id="rId6" Type="http://schemas.openxmlformats.org/officeDocument/2006/relationships/image" Target="../media/image10.png"/><Relationship Id="rId11" Type="http://schemas.openxmlformats.org/officeDocument/2006/relationships/image" Target="../media/image3.svg"/><Relationship Id="rId5" Type="http://schemas.openxmlformats.org/officeDocument/2006/relationships/notesSlide" Target="../notesSlides/notesSlide7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.xml"/><Relationship Id="rId9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slideLayout" Target="../slideLayouts/slideLayout7.xml"/><Relationship Id="rId7" Type="http://schemas.openxmlformats.org/officeDocument/2006/relationships/slide" Target="slide1.xml"/><Relationship Id="rId12" Type="http://schemas.openxmlformats.org/officeDocument/2006/relationships/image" Target="../media/image3.svg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image" Target="../media/image7.png"/><Relationship Id="rId11" Type="http://schemas.openxmlformats.org/officeDocument/2006/relationships/image" Target="../media/image2.png"/><Relationship Id="rId5" Type="http://schemas.openxmlformats.org/officeDocument/2006/relationships/image" Target="../media/image11.jpeg"/><Relationship Id="rId10" Type="http://schemas.openxmlformats.org/officeDocument/2006/relationships/slide" Target="slide7.xml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1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315d35f854e40e59c35966daa5b76d4">
            <a:extLst>
              <a:ext uri="{FF2B5EF4-FFF2-40B4-BE49-F238E27FC236}">
                <a16:creationId xmlns:a16="http://schemas.microsoft.com/office/drawing/2014/main" id="{1C43A431-2349-44C9-8CEF-4BAEFCE4E979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08" r="14392"/>
          <a:stretch/>
        </p:blipFill>
        <p:spPr>
          <a:xfrm rot="5400000">
            <a:off x="2667000" y="-2667000"/>
            <a:ext cx="6858000" cy="12192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8050191-C7DB-40C0-8519-0CA9D081F6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90401" y="4247654"/>
            <a:ext cx="5111604" cy="2094185"/>
          </a:xfrm>
        </p:spPr>
        <p:txBody>
          <a:bodyPr anchor="ctr">
            <a:noAutofit/>
          </a:bodyPr>
          <a:lstStyle/>
          <a:p>
            <a:pPr algn="l"/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  <a:ea typeface="NanumGothic" panose="020D0604000000000000"/>
                <a:cs typeface="Assistant SemiBold" pitchFamily="2" charset="-79"/>
              </a:rPr>
              <a:t>E-LEARNING </a:t>
            </a:r>
            <a:br>
              <a:rPr lang="en-US" sz="4800" b="1" dirty="0">
                <a:solidFill>
                  <a:srgbClr val="FF00FF"/>
                </a:solidFill>
                <a:latin typeface="Raleway" panose="020B0003030101060003" pitchFamily="34" charset="0"/>
                <a:ea typeface="NanumGothic" panose="020D0604000000000000"/>
                <a:cs typeface="Assistant SemiBold" pitchFamily="2" charset="-79"/>
              </a:rPr>
            </a:br>
            <a:r>
              <a:rPr lang="en-US" sz="4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  <a:ea typeface="NanumGothic" panose="020D0604000000000000"/>
                <a:cs typeface="Assistant SemiBold" pitchFamily="2" charset="-79"/>
              </a:rPr>
              <a:t>DESIGN TRENDS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F72A231-FA93-49D8-B6A4-2302AABBDD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57580" y="4578019"/>
            <a:ext cx="732820" cy="1433454"/>
          </a:xfrm>
        </p:spPr>
        <p:txBody>
          <a:bodyPr vert="vert270" anchor="ctr">
            <a:normAutofit/>
          </a:bodyPr>
          <a:lstStyle/>
          <a:p>
            <a:r>
              <a:rPr lang="en-US" sz="3600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2021</a:t>
            </a:r>
            <a:endParaRPr lang="en-US" sz="4400" dirty="0">
              <a:solidFill>
                <a:schemeClr val="tx1">
                  <a:lumMod val="75000"/>
                  <a:lumOff val="25000"/>
                </a:schemeClr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FA4BCE2-C0F4-EB47-9B3A-823FD6084FEF}"/>
              </a:ext>
            </a:extLst>
          </p:cNvPr>
          <p:cNvCxnSpPr>
            <a:cxnSpLocks/>
          </p:cNvCxnSpPr>
          <p:nvPr/>
        </p:nvCxnSpPr>
        <p:spPr>
          <a:xfrm>
            <a:off x="5990401" y="4578019"/>
            <a:ext cx="0" cy="1388826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id="{8BF43E37-B87F-4F3B-94E5-FC35432E3A1A}"/>
              </a:ext>
            </a:extLst>
          </p:cNvPr>
          <p:cNvGrpSpPr/>
          <p:nvPr/>
        </p:nvGrpSpPr>
        <p:grpSpPr>
          <a:xfrm>
            <a:off x="10550687" y="5930359"/>
            <a:ext cx="411480" cy="411480"/>
            <a:chOff x="598084" y="2683123"/>
            <a:chExt cx="411480" cy="411480"/>
          </a:xfrm>
        </p:grpSpPr>
        <p:sp>
          <p:nvSpPr>
            <p:cNvPr id="9" name="Oval 8">
              <a:hlinkClick r:id="rId6" action="ppaction://hlinksldjump"/>
              <a:extLst>
                <a:ext uri="{FF2B5EF4-FFF2-40B4-BE49-F238E27FC236}">
                  <a16:creationId xmlns:a16="http://schemas.microsoft.com/office/drawing/2014/main" id="{76836DE1-2CB6-4335-ADD3-0996A69F2E93}"/>
                </a:ext>
              </a:extLst>
            </p:cNvPr>
            <p:cNvSpPr/>
            <p:nvPr/>
          </p:nvSpPr>
          <p:spPr>
            <a:xfrm>
              <a:off x="598084" y="2683123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0" name="s01fcc8b54264737a4003813d41bb402">
              <a:hlinkClick r:id="rId6" action="ppaction://hlinksldjump"/>
              <a:extLst>
                <a:ext uri="{FF2B5EF4-FFF2-40B4-BE49-F238E27FC236}">
                  <a16:creationId xmlns:a16="http://schemas.microsoft.com/office/drawing/2014/main" id="{F527E85C-DBAB-4318-8A1F-0C4BE29374EB}"/>
                </a:ext>
              </a:extLst>
            </p:cNvPr>
            <p:cNvPicPr>
              <a:picLocks/>
            </p:cNvPicPr>
            <p:nvPr>
              <p:custDataLst>
                <p:tags r:id="rId2"/>
              </p:custDataLst>
            </p:nvPr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717640" y="2763058"/>
              <a:ext cx="205105" cy="238694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93441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75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se8d8e9610234a7b8000eec28843b876">
            <a:extLst>
              <a:ext uri="{FF2B5EF4-FFF2-40B4-BE49-F238E27FC236}">
                <a16:creationId xmlns:a16="http://schemas.microsoft.com/office/drawing/2014/main" id="{E8D9E572-1AE7-4923-AF9D-70F78078809F}"/>
              </a:ext>
            </a:extLst>
          </p:cNvPr>
          <p:cNvPicPr>
            <a:picLocks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25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F76BE80-9EF3-5643-BCB8-81405593BCEF}"/>
              </a:ext>
            </a:extLst>
          </p:cNvPr>
          <p:cNvSpPr txBox="1"/>
          <p:nvPr/>
        </p:nvSpPr>
        <p:spPr>
          <a:xfrm>
            <a:off x="299240" y="5101157"/>
            <a:ext cx="3846577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Low saturation colors that appear more natural and organic. Safe and soothing.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69D340-264F-1744-A7FC-1B5DA29A6D05}"/>
              </a:ext>
            </a:extLst>
          </p:cNvPr>
          <p:cNvSpPr txBox="1"/>
          <p:nvPr/>
        </p:nvSpPr>
        <p:spPr>
          <a:xfrm>
            <a:off x="299240" y="4287390"/>
            <a:ext cx="3846577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  <a:ea typeface="NANUMGOTHIC EXTRABOLD" panose="020D0604000000000000" pitchFamily="34" charset="-127"/>
                <a:cs typeface="Assistant SemiBold" pitchFamily="2" charset="-79"/>
              </a:rPr>
              <a:t>MUTED COLORS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822961B-4C73-1849-AC56-8C2988883DA5}"/>
              </a:ext>
            </a:extLst>
          </p:cNvPr>
          <p:cNvCxnSpPr>
            <a:cxnSpLocks/>
          </p:cNvCxnSpPr>
          <p:nvPr/>
        </p:nvCxnSpPr>
        <p:spPr>
          <a:xfrm>
            <a:off x="420623" y="4997983"/>
            <a:ext cx="3517777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" name="Group 4">
            <a:extLst>
              <a:ext uri="{FF2B5EF4-FFF2-40B4-BE49-F238E27FC236}">
                <a16:creationId xmlns:a16="http://schemas.microsoft.com/office/drawing/2014/main" id="{3BE1EB2B-C51C-43E3-B2A0-569C98B59351}"/>
              </a:ext>
            </a:extLst>
          </p:cNvPr>
          <p:cNvGrpSpPr/>
          <p:nvPr/>
        </p:nvGrpSpPr>
        <p:grpSpPr>
          <a:xfrm>
            <a:off x="925405" y="6383652"/>
            <a:ext cx="411480" cy="411480"/>
            <a:chOff x="598084" y="2683123"/>
            <a:chExt cx="411480" cy="411480"/>
          </a:xfrm>
        </p:grpSpPr>
        <p:sp>
          <p:nvSpPr>
            <p:cNvPr id="3" name="Oval 2">
              <a:hlinkClick r:id="rId7" action="ppaction://hlinksldjump"/>
              <a:extLst>
                <a:ext uri="{FF2B5EF4-FFF2-40B4-BE49-F238E27FC236}">
                  <a16:creationId xmlns:a16="http://schemas.microsoft.com/office/drawing/2014/main" id="{F6BB575A-96C4-4762-9364-CB295A3AA549}"/>
                </a:ext>
              </a:extLst>
            </p:cNvPr>
            <p:cNvSpPr/>
            <p:nvPr/>
          </p:nvSpPr>
          <p:spPr>
            <a:xfrm>
              <a:off x="598084" y="2683123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8" name="s01fcc8b54264737a4003813d41bb402">
              <a:hlinkClick r:id="rId7" action="ppaction://hlinksldjump"/>
              <a:extLst>
                <a:ext uri="{FF2B5EF4-FFF2-40B4-BE49-F238E27FC236}">
                  <a16:creationId xmlns:a16="http://schemas.microsoft.com/office/drawing/2014/main" id="{8B2068FE-94A8-4EBB-A152-8467293146A8}"/>
                </a:ext>
              </a:extLst>
            </p:cNvPr>
            <p:cNvPicPr>
              <a:picLocks/>
            </p:cNvPicPr>
            <p:nvPr>
              <p:custDataLst>
                <p:tags r:id="rId3"/>
              </p:custDataLst>
            </p:nvPr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17640" y="2763058"/>
              <a:ext cx="205105" cy="238694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4F58711A-9778-4A0B-B37E-CBFEB8CA19CB}"/>
              </a:ext>
            </a:extLst>
          </p:cNvPr>
          <p:cNvGrpSpPr/>
          <p:nvPr/>
        </p:nvGrpSpPr>
        <p:grpSpPr>
          <a:xfrm>
            <a:off x="420623" y="6383652"/>
            <a:ext cx="411480" cy="411480"/>
            <a:chOff x="-1061743" y="2563776"/>
            <a:chExt cx="411480" cy="411480"/>
          </a:xfrm>
        </p:grpSpPr>
        <p:sp>
          <p:nvSpPr>
            <p:cNvPr id="12" name="Oval 11">
              <a:hlinkClick r:id="rId10" action="ppaction://hlinksldjump"/>
              <a:extLst>
                <a:ext uri="{FF2B5EF4-FFF2-40B4-BE49-F238E27FC236}">
                  <a16:creationId xmlns:a16="http://schemas.microsoft.com/office/drawing/2014/main" id="{96D7551E-0B6A-49A5-8387-9081A027088E}"/>
                </a:ext>
              </a:extLst>
            </p:cNvPr>
            <p:cNvSpPr/>
            <p:nvPr/>
          </p:nvSpPr>
          <p:spPr>
            <a:xfrm>
              <a:off x="-1061743" y="2563776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s01fcc8b54264737a4003813d41bb402">
              <a:hlinkClick r:id="rId10" action="ppaction://hlinksldjump"/>
              <a:extLst>
                <a:ext uri="{FF2B5EF4-FFF2-40B4-BE49-F238E27FC236}">
                  <a16:creationId xmlns:a16="http://schemas.microsoft.com/office/drawing/2014/main" id="{B7F26F08-1E1A-4403-BCD6-B38EA9C04775}"/>
                </a:ext>
              </a:extLst>
            </p:cNvPr>
            <p:cNvPicPr>
              <a:picLocks/>
            </p:cNvPicPr>
            <p:nvPr>
              <p:custDataLst>
                <p:tags r:id="rId2"/>
              </p:custDataLst>
            </p:nvPr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-958556" y="2650169"/>
              <a:ext cx="205105" cy="238694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674536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0c834ce06f84a4a9add4ac929911e82">
            <a:extLst>
              <a:ext uri="{FF2B5EF4-FFF2-40B4-BE49-F238E27FC236}">
                <a16:creationId xmlns:a16="http://schemas.microsoft.com/office/drawing/2014/main" id="{F558B3FE-FAA3-4001-BF47-FA4CC21695F3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8A7F5312-D0F9-4603-BBFD-B1E7C36901DA}"/>
              </a:ext>
            </a:extLst>
          </p:cNvPr>
          <p:cNvSpPr txBox="1"/>
          <p:nvPr/>
        </p:nvSpPr>
        <p:spPr>
          <a:xfrm>
            <a:off x="366667" y="5113646"/>
            <a:ext cx="4464533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Easily-recognizable shapes and patterns with more fixed, defined edges. Simple and consistent.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1D49175-8FDC-4D60-9A35-CBA78947F4DF}"/>
              </a:ext>
            </a:extLst>
          </p:cNvPr>
          <p:cNvSpPr txBox="1"/>
          <p:nvPr/>
        </p:nvSpPr>
        <p:spPr>
          <a:xfrm>
            <a:off x="299240" y="4287390"/>
            <a:ext cx="4723733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Raleway" panose="020B0003030101060003" pitchFamily="34" charset="0"/>
                <a:ea typeface="NANUMGOTHIC EXTRABOLD" panose="020D0604000000000000" pitchFamily="34" charset="-127"/>
                <a:cs typeface="Assistant SemiBold" pitchFamily="2" charset="-79"/>
              </a:rPr>
              <a:t>GEOMETRIC SHAPES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B2B099D-AB38-4D91-B6AA-AF99676E883B}"/>
              </a:ext>
            </a:extLst>
          </p:cNvPr>
          <p:cNvCxnSpPr>
            <a:cxnSpLocks/>
          </p:cNvCxnSpPr>
          <p:nvPr/>
        </p:nvCxnSpPr>
        <p:spPr>
          <a:xfrm flipV="1">
            <a:off x="420623" y="4997983"/>
            <a:ext cx="4410577" cy="1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4F69B719-9C7F-40CD-B4C2-56CA0681A6D2}"/>
              </a:ext>
            </a:extLst>
          </p:cNvPr>
          <p:cNvGrpSpPr/>
          <p:nvPr/>
        </p:nvGrpSpPr>
        <p:grpSpPr>
          <a:xfrm>
            <a:off x="925405" y="6383652"/>
            <a:ext cx="411480" cy="411480"/>
            <a:chOff x="598084" y="2683123"/>
            <a:chExt cx="411480" cy="411480"/>
          </a:xfrm>
        </p:grpSpPr>
        <p:sp>
          <p:nvSpPr>
            <p:cNvPr id="11" name="Oval 10">
              <a:hlinkClick r:id="rId7" action="ppaction://hlinksldjump"/>
              <a:extLst>
                <a:ext uri="{FF2B5EF4-FFF2-40B4-BE49-F238E27FC236}">
                  <a16:creationId xmlns:a16="http://schemas.microsoft.com/office/drawing/2014/main" id="{FE83C911-7E9F-4ECF-96CA-3085BEAE56E2}"/>
                </a:ext>
              </a:extLst>
            </p:cNvPr>
            <p:cNvSpPr/>
            <p:nvPr/>
          </p:nvSpPr>
          <p:spPr>
            <a:xfrm>
              <a:off x="598084" y="2683123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s01fcc8b54264737a4003813d41bb402">
              <a:hlinkClick r:id="rId7" action="ppaction://hlinksldjump"/>
              <a:extLst>
                <a:ext uri="{FF2B5EF4-FFF2-40B4-BE49-F238E27FC236}">
                  <a16:creationId xmlns:a16="http://schemas.microsoft.com/office/drawing/2014/main" id="{9870D608-720C-4085-8828-67898D65B65F}"/>
                </a:ext>
              </a:extLst>
            </p:cNvPr>
            <p:cNvPicPr>
              <a:picLocks/>
            </p:cNvPicPr>
            <p:nvPr>
              <p:custDataLst>
                <p:tags r:id="rId3"/>
              </p:custDataLst>
            </p:nvPr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717640" y="2763058"/>
              <a:ext cx="205105" cy="238694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24ACEA7-A8E2-42EA-A846-BFEDB3081F2B}"/>
              </a:ext>
            </a:extLst>
          </p:cNvPr>
          <p:cNvGrpSpPr/>
          <p:nvPr/>
        </p:nvGrpSpPr>
        <p:grpSpPr>
          <a:xfrm>
            <a:off x="420623" y="6383652"/>
            <a:ext cx="411480" cy="411480"/>
            <a:chOff x="-1061743" y="2563776"/>
            <a:chExt cx="411480" cy="411480"/>
          </a:xfrm>
        </p:grpSpPr>
        <p:sp>
          <p:nvSpPr>
            <p:cNvPr id="17" name="Oval 16">
              <a:hlinkClick r:id="rId10" action="ppaction://hlinksldjump"/>
              <a:extLst>
                <a:ext uri="{FF2B5EF4-FFF2-40B4-BE49-F238E27FC236}">
                  <a16:creationId xmlns:a16="http://schemas.microsoft.com/office/drawing/2014/main" id="{862E5F51-FC11-4184-B129-3C2B15A6FF66}"/>
                </a:ext>
              </a:extLst>
            </p:cNvPr>
            <p:cNvSpPr/>
            <p:nvPr/>
          </p:nvSpPr>
          <p:spPr>
            <a:xfrm>
              <a:off x="-1061743" y="2563776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s01fcc8b54264737a4003813d41bb402">
              <a:hlinkClick r:id="rId10" action="ppaction://hlinksldjump"/>
              <a:extLst>
                <a:ext uri="{FF2B5EF4-FFF2-40B4-BE49-F238E27FC236}">
                  <a16:creationId xmlns:a16="http://schemas.microsoft.com/office/drawing/2014/main" id="{C48B9F92-FF39-440E-A25A-9C84B184EE54}"/>
                </a:ext>
              </a:extLst>
            </p:cNvPr>
            <p:cNvPicPr>
              <a:picLocks/>
            </p:cNvPicPr>
            <p:nvPr>
              <p:custDataLst>
                <p:tags r:id="rId2"/>
              </p:custDataLst>
            </p:nvPr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 rot="10800000">
              <a:off x="-958556" y="2650169"/>
              <a:ext cx="205105" cy="238694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325520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ccfcb757686458297cd3767f9cb1b3c">
            <a:extLst>
              <a:ext uri="{FF2B5EF4-FFF2-40B4-BE49-F238E27FC236}">
                <a16:creationId xmlns:a16="http://schemas.microsoft.com/office/drawing/2014/main" id="{C8BD7A20-079E-461A-B5A6-58DEDB1515C7}"/>
              </a:ext>
            </a:extLst>
          </p:cNvPr>
          <p:cNvPicPr>
            <a:picLocks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2" b="7812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F8A5D8-877C-4D78-AA32-94ED0FF565A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2004599" y="-3329401"/>
            <a:ext cx="8182802" cy="12192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1033480-BB8E-46CB-A8CF-49001C6538D3}"/>
              </a:ext>
            </a:extLst>
          </p:cNvPr>
          <p:cNvSpPr txBox="1"/>
          <p:nvPr/>
        </p:nvSpPr>
        <p:spPr>
          <a:xfrm>
            <a:off x="359931" y="5098400"/>
            <a:ext cx="584646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outdoors creep inside with natural textures and realistic imagery. Organic and earthy.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862410D-D378-4270-91A8-50F2B8AC0475}"/>
              </a:ext>
            </a:extLst>
          </p:cNvPr>
          <p:cNvSpPr txBox="1"/>
          <p:nvPr/>
        </p:nvSpPr>
        <p:spPr>
          <a:xfrm>
            <a:off x="299239" y="4287390"/>
            <a:ext cx="612330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Raleway" panose="020B0003030101060003" pitchFamily="34" charset="0"/>
                <a:ea typeface="NANUMGOTHIC EXTRABOLD" panose="020D0604000000000000" pitchFamily="34" charset="-127"/>
                <a:cs typeface="Assistant SemiBold" pitchFamily="2" charset="-79"/>
              </a:rPr>
              <a:t>NATURE-INSPIRED DESIGN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7D293E9-01F7-45D8-908D-75FED3A2EC97}"/>
              </a:ext>
            </a:extLst>
          </p:cNvPr>
          <p:cNvCxnSpPr>
            <a:cxnSpLocks/>
          </p:cNvCxnSpPr>
          <p:nvPr/>
        </p:nvCxnSpPr>
        <p:spPr>
          <a:xfrm>
            <a:off x="420623" y="4997984"/>
            <a:ext cx="5785777" cy="16722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6E43E241-44BC-4B91-A614-08D4728D7CF2}"/>
              </a:ext>
            </a:extLst>
          </p:cNvPr>
          <p:cNvGrpSpPr/>
          <p:nvPr/>
        </p:nvGrpSpPr>
        <p:grpSpPr>
          <a:xfrm>
            <a:off x="925405" y="6383652"/>
            <a:ext cx="411480" cy="411480"/>
            <a:chOff x="598084" y="2683123"/>
            <a:chExt cx="411480" cy="411480"/>
          </a:xfrm>
        </p:grpSpPr>
        <p:sp>
          <p:nvSpPr>
            <p:cNvPr id="12" name="Oval 11">
              <a:hlinkClick r:id="rId8" action="ppaction://hlinksldjump"/>
              <a:extLst>
                <a:ext uri="{FF2B5EF4-FFF2-40B4-BE49-F238E27FC236}">
                  <a16:creationId xmlns:a16="http://schemas.microsoft.com/office/drawing/2014/main" id="{607F2E07-3CD4-4374-BAF7-2E97F6FC5E70}"/>
                </a:ext>
              </a:extLst>
            </p:cNvPr>
            <p:cNvSpPr/>
            <p:nvPr/>
          </p:nvSpPr>
          <p:spPr>
            <a:xfrm>
              <a:off x="598084" y="2683123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4" name="s01fcc8b54264737a4003813d41bb402">
              <a:hlinkClick r:id="rId8" action="ppaction://hlinksldjump"/>
              <a:extLst>
                <a:ext uri="{FF2B5EF4-FFF2-40B4-BE49-F238E27FC236}">
                  <a16:creationId xmlns:a16="http://schemas.microsoft.com/office/drawing/2014/main" id="{D0D88BFB-E40E-4D26-9F56-EB7262E4C90E}"/>
                </a:ext>
              </a:extLst>
            </p:cNvPr>
            <p:cNvPicPr>
              <a:picLocks/>
            </p:cNvPicPr>
            <p:nvPr>
              <p:custDataLst>
                <p:tags r:id="rId3"/>
              </p:custDataLst>
            </p:nvPr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17640" y="2763058"/>
              <a:ext cx="205105" cy="238694"/>
            </a:xfrm>
            <a:prstGeom prst="rect">
              <a:avLst/>
            </a:prstGeom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33A1E5E-9BE2-4B9E-8213-5FB16C2DD2A2}"/>
              </a:ext>
            </a:extLst>
          </p:cNvPr>
          <p:cNvGrpSpPr/>
          <p:nvPr/>
        </p:nvGrpSpPr>
        <p:grpSpPr>
          <a:xfrm>
            <a:off x="420623" y="6383652"/>
            <a:ext cx="411480" cy="411480"/>
            <a:chOff x="-1061743" y="2563776"/>
            <a:chExt cx="411480" cy="411480"/>
          </a:xfrm>
        </p:grpSpPr>
        <p:sp>
          <p:nvSpPr>
            <p:cNvPr id="17" name="Oval 16">
              <a:hlinkClick r:id="rId11" action="ppaction://hlinksldjump"/>
              <a:extLst>
                <a:ext uri="{FF2B5EF4-FFF2-40B4-BE49-F238E27FC236}">
                  <a16:creationId xmlns:a16="http://schemas.microsoft.com/office/drawing/2014/main" id="{EF94E127-1272-4E3B-A835-9C5FB7603117}"/>
                </a:ext>
              </a:extLst>
            </p:cNvPr>
            <p:cNvSpPr/>
            <p:nvPr/>
          </p:nvSpPr>
          <p:spPr>
            <a:xfrm>
              <a:off x="-1061743" y="2563776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8" name="s01fcc8b54264737a4003813d41bb402">
              <a:hlinkClick r:id="rId11" action="ppaction://hlinksldjump"/>
              <a:extLst>
                <a:ext uri="{FF2B5EF4-FFF2-40B4-BE49-F238E27FC236}">
                  <a16:creationId xmlns:a16="http://schemas.microsoft.com/office/drawing/2014/main" id="{2F159660-3786-447D-A9C4-80A98904AC25}"/>
                </a:ext>
              </a:extLst>
            </p:cNvPr>
            <p:cNvPicPr>
              <a:picLocks/>
            </p:cNvPicPr>
            <p:nvPr>
              <p:custDataLst>
                <p:tags r:id="rId2"/>
              </p:custDataLst>
            </p:nvPr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0800000">
              <a:off x="-958556" y="2650169"/>
              <a:ext cx="205105" cy="238694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863291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fa1315c4995465fa8d938621d0810e4">
            <a:extLst>
              <a:ext uri="{FF2B5EF4-FFF2-40B4-BE49-F238E27FC236}">
                <a16:creationId xmlns:a16="http://schemas.microsoft.com/office/drawing/2014/main" id="{B0CB00B7-3B7C-436C-9DAC-806829855487}"/>
              </a:ext>
            </a:extLst>
          </p:cNvPr>
          <p:cNvPicPr>
            <a:picLocks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842" b="857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98A23EF-B587-4B42-AF7C-065A7B82C97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6200000">
            <a:off x="2004599" y="-3329401"/>
            <a:ext cx="8182802" cy="12192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F43FCFD-68EC-4411-AC0E-13EE75898D0F}"/>
              </a:ext>
            </a:extLst>
          </p:cNvPr>
          <p:cNvSpPr txBox="1"/>
          <p:nvPr/>
        </p:nvSpPr>
        <p:spPr>
          <a:xfrm>
            <a:off x="356840" y="5100776"/>
            <a:ext cx="403817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Resurgence of classic typestyles and iconic fonts. Retro and nostalgic.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CAB44E1-BDDC-4D7D-AD45-89B0920C11A8}"/>
              </a:ext>
            </a:extLst>
          </p:cNvPr>
          <p:cNvSpPr txBox="1"/>
          <p:nvPr/>
        </p:nvSpPr>
        <p:spPr>
          <a:xfrm>
            <a:off x="299239" y="4287390"/>
            <a:ext cx="4095779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Raleway" panose="020B0003030101060003" pitchFamily="34" charset="0"/>
                <a:ea typeface="NANUMGOTHIC EXTRABOLD" panose="020D0604000000000000" pitchFamily="34" charset="-127"/>
                <a:cs typeface="Assistant SemiBold" pitchFamily="2" charset="-79"/>
              </a:rPr>
              <a:t>FAMILIAR FONTS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FBFFAAE-B302-4937-9668-6B5EAACEB718}"/>
              </a:ext>
            </a:extLst>
          </p:cNvPr>
          <p:cNvCxnSpPr>
            <a:cxnSpLocks/>
          </p:cNvCxnSpPr>
          <p:nvPr/>
        </p:nvCxnSpPr>
        <p:spPr>
          <a:xfrm flipV="1">
            <a:off x="420623" y="4997985"/>
            <a:ext cx="3618577" cy="1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4F23C8AD-CE01-4441-9C38-6972790A1D2F}"/>
              </a:ext>
            </a:extLst>
          </p:cNvPr>
          <p:cNvGrpSpPr/>
          <p:nvPr/>
        </p:nvGrpSpPr>
        <p:grpSpPr>
          <a:xfrm>
            <a:off x="925405" y="6383652"/>
            <a:ext cx="411480" cy="411480"/>
            <a:chOff x="598084" y="2683123"/>
            <a:chExt cx="411480" cy="411480"/>
          </a:xfrm>
        </p:grpSpPr>
        <p:sp>
          <p:nvSpPr>
            <p:cNvPr id="10" name="Oval 9">
              <a:hlinkClick r:id="rId8" action="ppaction://hlinksldjump"/>
              <a:extLst>
                <a:ext uri="{FF2B5EF4-FFF2-40B4-BE49-F238E27FC236}">
                  <a16:creationId xmlns:a16="http://schemas.microsoft.com/office/drawing/2014/main" id="{A50241E6-F0E6-4797-8EE3-F512758CCC13}"/>
                </a:ext>
              </a:extLst>
            </p:cNvPr>
            <p:cNvSpPr/>
            <p:nvPr/>
          </p:nvSpPr>
          <p:spPr>
            <a:xfrm>
              <a:off x="598084" y="2683123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1" name="s01fcc8b54264737a4003813d41bb402">
              <a:hlinkClick r:id="rId8" action="ppaction://hlinksldjump"/>
              <a:extLst>
                <a:ext uri="{FF2B5EF4-FFF2-40B4-BE49-F238E27FC236}">
                  <a16:creationId xmlns:a16="http://schemas.microsoft.com/office/drawing/2014/main" id="{45FCE434-23BA-4978-90E9-501C5F3EF8D6}"/>
                </a:ext>
              </a:extLst>
            </p:cNvPr>
            <p:cNvPicPr>
              <a:picLocks/>
            </p:cNvPicPr>
            <p:nvPr>
              <p:custDataLst>
                <p:tags r:id="rId3"/>
              </p:custDataLst>
            </p:nvPr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>
              <a:off x="717640" y="2763058"/>
              <a:ext cx="205105" cy="238694"/>
            </a:xfrm>
            <a:prstGeom prst="rect">
              <a:avLst/>
            </a:prstGeom>
          </p:spPr>
        </p:pic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1BFABE4-A72F-4BA5-8648-184621648498}"/>
              </a:ext>
            </a:extLst>
          </p:cNvPr>
          <p:cNvGrpSpPr/>
          <p:nvPr/>
        </p:nvGrpSpPr>
        <p:grpSpPr>
          <a:xfrm>
            <a:off x="420623" y="6383652"/>
            <a:ext cx="411480" cy="411480"/>
            <a:chOff x="-1061743" y="2563776"/>
            <a:chExt cx="411480" cy="411480"/>
          </a:xfrm>
        </p:grpSpPr>
        <p:sp>
          <p:nvSpPr>
            <p:cNvPr id="15" name="Oval 14">
              <a:hlinkClick r:id="rId11" action="ppaction://hlinksldjump"/>
              <a:extLst>
                <a:ext uri="{FF2B5EF4-FFF2-40B4-BE49-F238E27FC236}">
                  <a16:creationId xmlns:a16="http://schemas.microsoft.com/office/drawing/2014/main" id="{85E54883-7773-45A9-ACAC-2E047E387F63}"/>
                </a:ext>
              </a:extLst>
            </p:cNvPr>
            <p:cNvSpPr/>
            <p:nvPr/>
          </p:nvSpPr>
          <p:spPr>
            <a:xfrm>
              <a:off x="-1061743" y="2563776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7" name="s01fcc8b54264737a4003813d41bb402">
              <a:hlinkClick r:id="rId11" action="ppaction://hlinksldjump"/>
              <a:extLst>
                <a:ext uri="{FF2B5EF4-FFF2-40B4-BE49-F238E27FC236}">
                  <a16:creationId xmlns:a16="http://schemas.microsoft.com/office/drawing/2014/main" id="{C80852BE-3095-4CEB-8DD0-CA67988DE3F7}"/>
                </a:ext>
              </a:extLst>
            </p:cNvPr>
            <p:cNvPicPr>
              <a:picLocks/>
            </p:cNvPicPr>
            <p:nvPr>
              <p:custDataLst>
                <p:tags r:id="rId2"/>
              </p:custDataLst>
            </p:nvPr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p:blipFill>
          <p:spPr>
            <a:xfrm rot="10800000">
              <a:off x="-958556" y="2650169"/>
              <a:ext cx="205105" cy="238694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4125395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0583e2753bc4e3f808e64d4c57706ae">
            <a:extLst>
              <a:ext uri="{FF2B5EF4-FFF2-40B4-BE49-F238E27FC236}">
                <a16:creationId xmlns:a16="http://schemas.microsoft.com/office/drawing/2014/main" id="{AB55B12F-170A-462E-811B-58070B6B4D31}"/>
              </a:ext>
            </a:extLst>
          </p:cNvPr>
          <p:cNvPicPr>
            <a:picLocks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1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4687"/>
          <a:stretch/>
        </p:blipFill>
        <p:spPr>
          <a:xfrm>
            <a:off x="0" y="0"/>
            <a:ext cx="12192000" cy="6934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16DE3DF3-B647-4D1E-BFF6-6AC2918C38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2667000" y="-2590800"/>
            <a:ext cx="6858000" cy="121920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6B4A029-E288-4455-9B47-FCAC8959CCAA}"/>
              </a:ext>
            </a:extLst>
          </p:cNvPr>
          <p:cNvSpPr txBox="1"/>
          <p:nvPr/>
        </p:nvSpPr>
        <p:spPr>
          <a:xfrm>
            <a:off x="359930" y="5086293"/>
            <a:ext cx="4097209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 visualizations that draw people in and communicate effectively. Clear and uncomplicated.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A2B741-B547-4495-9F83-336E85F1CE36}"/>
              </a:ext>
            </a:extLst>
          </p:cNvPr>
          <p:cNvSpPr txBox="1"/>
          <p:nvPr/>
        </p:nvSpPr>
        <p:spPr>
          <a:xfrm>
            <a:off x="299240" y="4287390"/>
            <a:ext cx="4015586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Raleway" panose="020B0003030101060003" pitchFamily="34" charset="0"/>
                <a:ea typeface="NANUMGOTHIC EXTRABOLD" panose="020D0604000000000000" pitchFamily="34" charset="-127"/>
                <a:cs typeface="Assistant SemiBold" pitchFamily="2" charset="-79"/>
              </a:rPr>
              <a:t>DATA SIMPLIFIED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43E80D03-56B9-4D8B-980A-28A046D0C9B8}"/>
              </a:ext>
            </a:extLst>
          </p:cNvPr>
          <p:cNvCxnSpPr>
            <a:cxnSpLocks/>
          </p:cNvCxnSpPr>
          <p:nvPr/>
        </p:nvCxnSpPr>
        <p:spPr>
          <a:xfrm flipV="1">
            <a:off x="420623" y="4997985"/>
            <a:ext cx="3668977" cy="1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A354E108-5D28-41CE-962A-6D050CA2ABE3}"/>
              </a:ext>
            </a:extLst>
          </p:cNvPr>
          <p:cNvGrpSpPr/>
          <p:nvPr/>
        </p:nvGrpSpPr>
        <p:grpSpPr>
          <a:xfrm>
            <a:off x="925405" y="6383652"/>
            <a:ext cx="411480" cy="411480"/>
            <a:chOff x="598084" y="2683123"/>
            <a:chExt cx="411480" cy="411480"/>
          </a:xfrm>
        </p:grpSpPr>
        <p:sp>
          <p:nvSpPr>
            <p:cNvPr id="14" name="Oval 13">
              <a:hlinkClick r:id="rId9" action="ppaction://hlinksldjump"/>
              <a:extLst>
                <a:ext uri="{FF2B5EF4-FFF2-40B4-BE49-F238E27FC236}">
                  <a16:creationId xmlns:a16="http://schemas.microsoft.com/office/drawing/2014/main" id="{F4C0CD2B-60D6-48E5-9CC5-74E27C38A6D8}"/>
                </a:ext>
              </a:extLst>
            </p:cNvPr>
            <p:cNvSpPr/>
            <p:nvPr/>
          </p:nvSpPr>
          <p:spPr>
            <a:xfrm>
              <a:off x="598084" y="2683123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" name="s01fcc8b54264737a4003813d41bb402">
              <a:hlinkClick r:id="rId9" action="ppaction://hlinksldjump"/>
              <a:extLst>
                <a:ext uri="{FF2B5EF4-FFF2-40B4-BE49-F238E27FC236}">
                  <a16:creationId xmlns:a16="http://schemas.microsoft.com/office/drawing/2014/main" id="{D9B7E0CA-9688-4F65-917F-C97CEF5616B1}"/>
                </a:ext>
              </a:extLst>
            </p:cNvPr>
            <p:cNvPicPr>
              <a:picLocks/>
            </p:cNvPicPr>
            <p:nvPr>
              <p:custDataLst>
                <p:tags r:id="rId3"/>
              </p:custDataLst>
            </p:nvPr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17640" y="2763058"/>
              <a:ext cx="205105" cy="238694"/>
            </a:xfrm>
            <a:prstGeom prst="rect">
              <a:avLst/>
            </a:prstGeom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0AE0431-4A5B-4C56-A719-5006F112434B}"/>
              </a:ext>
            </a:extLst>
          </p:cNvPr>
          <p:cNvGrpSpPr/>
          <p:nvPr/>
        </p:nvGrpSpPr>
        <p:grpSpPr>
          <a:xfrm>
            <a:off x="420623" y="6383652"/>
            <a:ext cx="411480" cy="411480"/>
            <a:chOff x="-1061743" y="2563776"/>
            <a:chExt cx="411480" cy="411480"/>
          </a:xfrm>
        </p:grpSpPr>
        <p:sp>
          <p:nvSpPr>
            <p:cNvPr id="18" name="Oval 17">
              <a:hlinkClick r:id="rId12" action="ppaction://hlinksldjump"/>
              <a:extLst>
                <a:ext uri="{FF2B5EF4-FFF2-40B4-BE49-F238E27FC236}">
                  <a16:creationId xmlns:a16="http://schemas.microsoft.com/office/drawing/2014/main" id="{78A76CD2-190B-48D0-932D-50547D2DBD76}"/>
                </a:ext>
              </a:extLst>
            </p:cNvPr>
            <p:cNvSpPr/>
            <p:nvPr/>
          </p:nvSpPr>
          <p:spPr>
            <a:xfrm>
              <a:off x="-1061743" y="2563776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9" name="s01fcc8b54264737a4003813d41bb402">
              <a:hlinkClick r:id="rId12" action="ppaction://hlinksldjump"/>
              <a:extLst>
                <a:ext uri="{FF2B5EF4-FFF2-40B4-BE49-F238E27FC236}">
                  <a16:creationId xmlns:a16="http://schemas.microsoft.com/office/drawing/2014/main" id="{2F11330F-4C2A-4383-A1EA-CBCB24BC70BC}"/>
                </a:ext>
              </a:extLst>
            </p:cNvPr>
            <p:cNvPicPr>
              <a:picLocks/>
            </p:cNvPicPr>
            <p:nvPr>
              <p:custDataLst>
                <p:tags r:id="rId2"/>
              </p:custDataLst>
            </p:nvPr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10800000">
              <a:off x="-958556" y="2650169"/>
              <a:ext cx="205105" cy="238694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134156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2f3dad28da847088a74d8cf34021434">
            <a:extLst>
              <a:ext uri="{FF2B5EF4-FFF2-40B4-BE49-F238E27FC236}">
                <a16:creationId xmlns:a16="http://schemas.microsoft.com/office/drawing/2014/main" id="{2EF2E303-5198-415D-9841-CA426C0D3039}"/>
              </a:ext>
            </a:extLst>
          </p:cNvPr>
          <p:cNvPicPr>
            <a:picLocks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artisticBlur radius="1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0681"/>
            <a:ext cx="12191999" cy="812868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6D4076E-B0A3-4E9E-9EAE-A47BB597D77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0">
            <a:off x="2666999" y="-2667000"/>
            <a:ext cx="6858000" cy="1219200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3172A0D-197C-4F9C-8860-73EB6292DFBD}"/>
              </a:ext>
            </a:extLst>
          </p:cNvPr>
          <p:cNvSpPr txBox="1"/>
          <p:nvPr/>
        </p:nvSpPr>
        <p:spPr>
          <a:xfrm>
            <a:off x="299239" y="5101157"/>
            <a:ext cx="4193561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Imagery, language, and design that accommodates learners from all backgrounds and abilities. Accessible and diverse.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632B7CE-DEDB-416B-AB7B-FE7EBAF482BB}"/>
              </a:ext>
            </a:extLst>
          </p:cNvPr>
          <p:cNvSpPr txBox="1"/>
          <p:nvPr/>
        </p:nvSpPr>
        <p:spPr>
          <a:xfrm>
            <a:off x="299239" y="4287390"/>
            <a:ext cx="4541118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Raleway" panose="020B0003030101060003" pitchFamily="34" charset="0"/>
                <a:ea typeface="NANUMGOTHIC EXTRABOLD" panose="020D0604000000000000" pitchFamily="34" charset="-127"/>
                <a:cs typeface="Assistant SemiBold" pitchFamily="2" charset="-79"/>
              </a:rPr>
              <a:t>INCLUSIVE DESIGN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34E7BB1B-CABF-496F-AF81-2467D73876B8}"/>
              </a:ext>
            </a:extLst>
          </p:cNvPr>
          <p:cNvCxnSpPr>
            <a:cxnSpLocks/>
          </p:cNvCxnSpPr>
          <p:nvPr/>
        </p:nvCxnSpPr>
        <p:spPr>
          <a:xfrm flipV="1">
            <a:off x="420623" y="4997984"/>
            <a:ext cx="4072177" cy="1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9" name="Group 8">
            <a:extLst>
              <a:ext uri="{FF2B5EF4-FFF2-40B4-BE49-F238E27FC236}">
                <a16:creationId xmlns:a16="http://schemas.microsoft.com/office/drawing/2014/main" id="{1AE1D58B-1E66-47AA-B4DF-45F2B8989AC0}"/>
              </a:ext>
            </a:extLst>
          </p:cNvPr>
          <p:cNvGrpSpPr/>
          <p:nvPr/>
        </p:nvGrpSpPr>
        <p:grpSpPr>
          <a:xfrm>
            <a:off x="925405" y="6383652"/>
            <a:ext cx="411480" cy="411480"/>
            <a:chOff x="598084" y="2683123"/>
            <a:chExt cx="411480" cy="411480"/>
          </a:xfrm>
        </p:grpSpPr>
        <p:sp>
          <p:nvSpPr>
            <p:cNvPr id="12" name="Oval 11">
              <a:hlinkClick r:id="rId9" action="ppaction://hlinksldjump"/>
              <a:extLst>
                <a:ext uri="{FF2B5EF4-FFF2-40B4-BE49-F238E27FC236}">
                  <a16:creationId xmlns:a16="http://schemas.microsoft.com/office/drawing/2014/main" id="{2C8CAE1E-7A90-4A28-9D79-E0F1BC7D6A28}"/>
                </a:ext>
              </a:extLst>
            </p:cNvPr>
            <p:cNvSpPr/>
            <p:nvPr/>
          </p:nvSpPr>
          <p:spPr>
            <a:xfrm>
              <a:off x="598084" y="2683123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3" name="s01fcc8b54264737a4003813d41bb402">
              <a:hlinkClick r:id="rId9" action="ppaction://hlinksldjump"/>
              <a:extLst>
                <a:ext uri="{FF2B5EF4-FFF2-40B4-BE49-F238E27FC236}">
                  <a16:creationId xmlns:a16="http://schemas.microsoft.com/office/drawing/2014/main" id="{13859529-6A57-415D-8E4C-5A76A3A8792C}"/>
                </a:ext>
              </a:extLst>
            </p:cNvPr>
            <p:cNvPicPr>
              <a:picLocks/>
            </p:cNvPicPr>
            <p:nvPr>
              <p:custDataLst>
                <p:tags r:id="rId3"/>
              </p:custDataLst>
            </p:nvPr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717640" y="2763058"/>
              <a:ext cx="205105" cy="238694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3514E8F0-7428-4D88-A035-32899EBA9385}"/>
              </a:ext>
            </a:extLst>
          </p:cNvPr>
          <p:cNvGrpSpPr/>
          <p:nvPr/>
        </p:nvGrpSpPr>
        <p:grpSpPr>
          <a:xfrm>
            <a:off x="420623" y="6383652"/>
            <a:ext cx="411480" cy="411480"/>
            <a:chOff x="-1061743" y="2563776"/>
            <a:chExt cx="411480" cy="411480"/>
          </a:xfrm>
        </p:grpSpPr>
        <p:sp>
          <p:nvSpPr>
            <p:cNvPr id="15" name="Oval 14">
              <a:hlinkClick r:id="rId12" action="ppaction://hlinksldjump"/>
              <a:extLst>
                <a:ext uri="{FF2B5EF4-FFF2-40B4-BE49-F238E27FC236}">
                  <a16:creationId xmlns:a16="http://schemas.microsoft.com/office/drawing/2014/main" id="{468808A9-9312-4219-81C8-95E92E0D2CB6}"/>
                </a:ext>
              </a:extLst>
            </p:cNvPr>
            <p:cNvSpPr/>
            <p:nvPr/>
          </p:nvSpPr>
          <p:spPr>
            <a:xfrm>
              <a:off x="-1061743" y="2563776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16" name="s01fcc8b54264737a4003813d41bb402">
              <a:hlinkClick r:id="rId12" action="ppaction://hlinksldjump"/>
              <a:extLst>
                <a:ext uri="{FF2B5EF4-FFF2-40B4-BE49-F238E27FC236}">
                  <a16:creationId xmlns:a16="http://schemas.microsoft.com/office/drawing/2014/main" id="{1A0EE390-1D9D-4DE4-B896-7325AC0D2C60}"/>
                </a:ext>
              </a:extLst>
            </p:cNvPr>
            <p:cNvPicPr>
              <a:picLocks/>
            </p:cNvPicPr>
            <p:nvPr>
              <p:custDataLst>
                <p:tags r:id="rId2"/>
              </p:custDataLst>
            </p:nvPr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 rot="10800000">
              <a:off x="-958556" y="2650169"/>
              <a:ext cx="205105" cy="238694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3646393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a64c7b536e04f98babd3200ec869506">
            <a:extLst>
              <a:ext uri="{FF2B5EF4-FFF2-40B4-BE49-F238E27FC236}">
                <a16:creationId xmlns:a16="http://schemas.microsoft.com/office/drawing/2014/main" id="{418F5A4A-2D89-420E-BA9D-10DB24D042CF}"/>
              </a:ext>
            </a:extLst>
          </p:cNvPr>
          <p:cNvPicPr>
            <a:picLocks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8" b="5234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2E803E25-DAEF-43AF-AB18-D0EB7A04EF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rot="16200000">
            <a:off x="2286000" y="-3048000"/>
            <a:ext cx="7620000" cy="121920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1A470AA-97C0-46CA-8455-06963E9F50DD}"/>
              </a:ext>
            </a:extLst>
          </p:cNvPr>
          <p:cNvSpPr txBox="1"/>
          <p:nvPr/>
        </p:nvSpPr>
        <p:spPr>
          <a:xfrm>
            <a:off x="299239" y="5101157"/>
            <a:ext cx="6447162" cy="92333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95000"/>
                  </a:schemeClr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Distributed workforces with a need for highly collaborative content development and distribution capabilities. Nimble and scalable.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17F91F3-93E5-4A01-9E25-F3F19906C707}"/>
              </a:ext>
            </a:extLst>
          </p:cNvPr>
          <p:cNvSpPr txBox="1"/>
          <p:nvPr/>
        </p:nvSpPr>
        <p:spPr>
          <a:xfrm>
            <a:off x="299238" y="4287390"/>
            <a:ext cx="6787361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latin typeface="Raleway" panose="020B0003030101060003" pitchFamily="34" charset="0"/>
                <a:ea typeface="NANUMGOTHIC EXTRABOLD" panose="020D0604000000000000" pitchFamily="34" charset="-127"/>
                <a:cs typeface="Assistant SemiBold" pitchFamily="2" charset="-79"/>
              </a:rPr>
              <a:t>DEMOCRATIZED E-LEARNING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ACABCDF-0164-438D-84BF-DA59F8F966C6}"/>
              </a:ext>
            </a:extLst>
          </p:cNvPr>
          <p:cNvCxnSpPr>
            <a:cxnSpLocks/>
          </p:cNvCxnSpPr>
          <p:nvPr/>
        </p:nvCxnSpPr>
        <p:spPr>
          <a:xfrm>
            <a:off x="420623" y="4997984"/>
            <a:ext cx="6325777" cy="0"/>
          </a:xfrm>
          <a:prstGeom prst="line">
            <a:avLst/>
          </a:prstGeom>
          <a:ln w="190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Oval 12">
            <a:hlinkClick r:id="rId7" action="ppaction://hlinksldjump"/>
            <a:extLst>
              <a:ext uri="{FF2B5EF4-FFF2-40B4-BE49-F238E27FC236}">
                <a16:creationId xmlns:a16="http://schemas.microsoft.com/office/drawing/2014/main" id="{9C8D1F6D-B85B-4206-A8AA-09BAA09678BB}"/>
              </a:ext>
            </a:extLst>
          </p:cNvPr>
          <p:cNvSpPr/>
          <p:nvPr/>
        </p:nvSpPr>
        <p:spPr>
          <a:xfrm>
            <a:off x="925405" y="6383652"/>
            <a:ext cx="411480" cy="411480"/>
          </a:xfrm>
          <a:prstGeom prst="ellipse">
            <a:avLst/>
          </a:prstGeom>
          <a:solidFill>
            <a:schemeClr val="bg1">
              <a:lumMod val="9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se37b2a7fbb549a287532930d6858b21">
            <a:hlinkClick r:id="rId7" action="ppaction://hlinksldjump"/>
            <a:extLst>
              <a:ext uri="{FF2B5EF4-FFF2-40B4-BE49-F238E27FC236}">
                <a16:creationId xmlns:a16="http://schemas.microsoft.com/office/drawing/2014/main" id="{BDBCF90F-91CD-455D-A710-85EB757B0BEC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014982" y="6469950"/>
            <a:ext cx="237744" cy="237744"/>
          </a:xfrm>
          <a:prstGeom prst="rect">
            <a:avLst/>
          </a:prstGeo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2B1600E1-61E6-4766-8D3C-5942F7D259FB}"/>
              </a:ext>
            </a:extLst>
          </p:cNvPr>
          <p:cNvGrpSpPr/>
          <p:nvPr/>
        </p:nvGrpSpPr>
        <p:grpSpPr>
          <a:xfrm>
            <a:off x="420623" y="6383652"/>
            <a:ext cx="411480" cy="411480"/>
            <a:chOff x="-1061743" y="2563776"/>
            <a:chExt cx="411480" cy="411480"/>
          </a:xfrm>
        </p:grpSpPr>
        <p:sp>
          <p:nvSpPr>
            <p:cNvPr id="19" name="Oval 18">
              <a:hlinkClick r:id="rId10" action="ppaction://hlinksldjump"/>
              <a:extLst>
                <a:ext uri="{FF2B5EF4-FFF2-40B4-BE49-F238E27FC236}">
                  <a16:creationId xmlns:a16="http://schemas.microsoft.com/office/drawing/2014/main" id="{E7113154-DB92-4A1B-989D-6236E8D4D608}"/>
                </a:ext>
              </a:extLst>
            </p:cNvPr>
            <p:cNvSpPr/>
            <p:nvPr/>
          </p:nvSpPr>
          <p:spPr>
            <a:xfrm>
              <a:off x="-1061743" y="2563776"/>
              <a:ext cx="411480" cy="411480"/>
            </a:xfrm>
            <a:prstGeom prst="ellipse">
              <a:avLst/>
            </a:prstGeom>
            <a:solidFill>
              <a:schemeClr val="bg1">
                <a:lumMod val="95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s01fcc8b54264737a4003813d41bb402">
              <a:hlinkClick r:id="rId10" action="ppaction://hlinksldjump"/>
              <a:extLst>
                <a:ext uri="{FF2B5EF4-FFF2-40B4-BE49-F238E27FC236}">
                  <a16:creationId xmlns:a16="http://schemas.microsoft.com/office/drawing/2014/main" id="{43E5E624-89E9-450E-AD45-CB5E926D10B1}"/>
                </a:ext>
              </a:extLst>
            </p:cNvPr>
            <p:cNvPicPr>
              <a:picLocks/>
            </p:cNvPicPr>
            <p:nvPr>
              <p:custDataLst>
                <p:tags r:id="rId2"/>
              </p:custDataLst>
            </p:nvPr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 rot="10800000">
              <a:off x="-958556" y="2650169"/>
              <a:ext cx="205105" cy="238694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2245446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6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5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CHECK" val="0"/>
  <p:tag name="ARTICULATE_REFERENCE_ID" val="5ddb92f0-8bd3-4920-a7d1-547d829683d5"/>
  <p:tag name="ARTICULATE_DESIGN_ID_OFFICE THEME" val="62dMzZG3J5d"/>
  <p:tag name="ARTICULATE_SLIDE_COUNT" val="8"/>
  <p:tag name="ARTICULATE_REFERENCE_COUNT" val="0"/>
  <p:tag name="ARTICULATE_PLAYER_GLOSSARY_XML" val="&lt;?xml version=&quot;1.0&quot; encoding=&quot;utf-16&quot;?&gt;&lt;glossary xmlns:xsi=&quot;http://www.w3.org/2001/XMLSchema-instance&quot; xmlns:xsd=&quot;http://www.w3.org/2001/XMLSchema&quot;&gt;&lt;terms /&gt;&lt;/glossary&gt;"/>
  <p:tag name="TAG_BACKING_FORM_KEY" val="1314796-\\mac\home\documents\my articulate projects\ppt templates\2021 e-learning design trends\2021 e-learning design trends.pptx"/>
  <p:tag name="ARTICULATE_PRESENTER_VERSION" val="8"/>
  <p:tag name="ARTICULATE_PROJECT_OPEN" val="1"/>
  <p:tag name="ARTICULATE_USED_PAGE_ORIENTATION" val="1"/>
  <p:tag name="ARTICULATE_USED_PAGE_SIZE" val="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9"/>
  <p:tag name="ARTICULATE_NAV_LEVEL" val="1"/>
  <p:tag name="ARTICULATE_TOC_EXPANDED" val="True"/>
  <p:tag name="ARTICULATE_SLIDE_PRESENTER_GUID" val="0ff5b1de-f51b-436e-8acb-ddcb855f8776"/>
  <p:tag name="ARTICULATE_SLIDE_PAUSE" val="1"/>
  <p:tag name="ARTICULATE_HIDE_SLIDE" val="0"/>
  <p:tag name="ARTICULATE_PLAYER_CONTROL_PREVIOUS" val="False"/>
  <p:tag name="ARTICULATE_PLAYER_CONTROL_NEXT" val="False"/>
  <p:tag name="ARTICULATE_USED_LAYOUT" val="7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c46887acabae49bc9044b59dd478acec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de2bf4f8cfa54054918aa20f427ecb3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73"/>
  <p:tag name="ARTICULATE_NAV_LEVEL" val="1"/>
  <p:tag name="ARTICULATE_TOC_EXPANDED" val="True"/>
  <p:tag name="ARTICULATE_SLIDE_PRESENTER_GUID" val="0ff5b1de-f51b-436e-8acb-ddcb855f8776"/>
  <p:tag name="ARTICULATE_SLIDE_PAUSE" val="1"/>
  <p:tag name="ARTICULATE_HIDE_SLIDE" val="0"/>
  <p:tag name="ARTICULATE_PLAYER_CONTROL_PREVIOUS" val="False"/>
  <p:tag name="ARTICULATE_PLAYER_CONTROL_NEXT" val="False"/>
  <p:tag name="ARTICULATE_USED_LAYOUT" val="7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0d2bdd3be96943bc99af8aaf6ca9521d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05b3605f240c44d988dde7d1e703034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97"/>
  <p:tag name="ARTICULATE_NAV_LEVEL" val="1"/>
  <p:tag name="ARTICULATE_TOC_EXPANDED" val="True"/>
  <p:tag name="ARTICULATE_SLIDE_PRESENTER_GUID" val="0ff5b1de-f51b-436e-8acb-ddcb855f8776"/>
  <p:tag name="ARTICULATE_SLIDE_PAUSE" val="1"/>
  <p:tag name="ARTICULATE_HIDE_SLIDE" val="0"/>
  <p:tag name="ARTICULATE_PLAYER_CONTROL_PREVIOUS" val="False"/>
  <p:tag name="ARTICULATE_PLAYER_CONTROL_NEXT" val="False"/>
  <p:tag name="ARTICULATE_USED_LAYOUT" val="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0bd51b51178b4f7da6e507e2a0a5b3d8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c632bea4cee845cf95169e8c41e94868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83"/>
  <p:tag name="ARTICULATE_NAV_LEVEL" val="1"/>
  <p:tag name="ARTICULATE_TOC_EXPANDED" val="True"/>
  <p:tag name="ARTICULATE_SLIDE_PRESENTER_GUID" val="0ff5b1de-f51b-436e-8acb-ddcb855f8776"/>
  <p:tag name="ARTICULATE_SLIDE_PAUSE" val="1"/>
  <p:tag name="ARTICULATE_HIDE_SLIDE" val="0"/>
  <p:tag name="ARTICULATE_PLAYER_CONTROL_PREVIOUS" val="False"/>
  <p:tag name="ARTICULATE_PLAYER_CONTROL_NEXT" val="False"/>
  <p:tag name="ARTICULATE_USED_LAYOUT" val="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56"/>
  <p:tag name="ARTICULATE_NAV_LEVEL" val="1"/>
  <p:tag name="ARTICULATE_TOC_EXPANDED" val="True"/>
  <p:tag name="ARTICULATE_SLIDE_PRESENTER_GUID" val="0ff5b1de-f51b-436e-8acb-ddcb855f8776"/>
  <p:tag name="ARTICULATE_SLIDE_PAUSE" val="1"/>
  <p:tag name="ARTICULATE_HIDE_SLIDE" val="0"/>
  <p:tag name="ARTICULATE_PLAYER_CONTROL_PREVIOUS" val="False"/>
  <p:tag name="ARTICULATE_PLAYER_CONTROL_NEXT" val="False"/>
  <p:tag name="ARTICULATE_USED_LAYOUT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244cbb3d43b6412ba1f378f2ea9c719f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8789fc3a8a814541bfd1cf05f5b2fe0c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88"/>
  <p:tag name="ARTICULATE_NAV_LEVEL" val="1"/>
  <p:tag name="ARTICULATE_TOC_EXPANDED" val="True"/>
  <p:tag name="ARTICULATE_SLIDE_PRESENTER_GUID" val="0ff5b1de-f51b-436e-8acb-ddcb855f8776"/>
  <p:tag name="ARTICULATE_SLIDE_PAUSE" val="1"/>
  <p:tag name="ARTICULATE_HIDE_SLIDE" val="0"/>
  <p:tag name="ARTICULATE_PLAYER_CONTROL_PREVIOUS" val="False"/>
  <p:tag name="ARTICULATE_PLAYER_CONTROL_NEXT" val="False"/>
  <p:tag name="ARTICULATE_USED_LAYOUT" val="7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dfc8a300d0914f0bac67f24f1ad2b0f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9d9174dddf54423185a930dfd0909a2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65"/>
  <p:tag name="ARTICULATE_NAV_LEVEL" val="1"/>
  <p:tag name="ARTICULATE_TOC_EXPANDED" val="True"/>
  <p:tag name="ARTICULATE_SLIDE_PRESENTER_GUID" val="0ff5b1de-f51b-436e-8acb-ddcb855f8776"/>
  <p:tag name="ARTICULATE_SLIDE_PAUSE" val="1"/>
  <p:tag name="ARTICULATE_HIDE_SLIDE" val="0"/>
  <p:tag name="ARTICULATE_PLAYER_CONTROL_PREVIOUS" val="False"/>
  <p:tag name="ARTICULATE_PLAYER_CONTROL_NEXT" val="False"/>
  <p:tag name="ARTICULATE_USED_LAYOUT" val="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fa3d29e4bfcc44749b32f0402158295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49b35d92b1994cc1964e0e96e05cb5d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UDIO_ID" val="295"/>
  <p:tag name="ARTICULATE_NAV_LEVEL" val="1"/>
  <p:tag name="ARTICULATE_TOC_EXPANDED" val="True"/>
  <p:tag name="ARTICULATE_SLIDE_PRESENTER_GUID" val="0ff5b1de-f51b-436e-8acb-ddcb855f8776"/>
  <p:tag name="ARTICULATE_SLIDE_PAUSE" val="1"/>
  <p:tag name="ARTICULATE_HIDE_SLIDE" val="0"/>
  <p:tag name="ARTICULATE_PLAYER_CONTROL_PREVIOUS" val="False"/>
  <p:tag name="ARTICULATE_PLAYER_CONTROL_NEXT" val="False"/>
  <p:tag name="ARTICULATE_USED_LAYOUT" val="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f3dbdf71f7024e378145a7657474650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UPLICATEID" val="7233bd61bf6141a3a1d6646ef63c12ad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Raleway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4993</TotalTime>
  <Words>134</Words>
  <Application>Microsoft Office PowerPoint</Application>
  <PresentationFormat>Widescreen</PresentationFormat>
  <Paragraphs>24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Assistant</vt:lpstr>
      <vt:lpstr>Calibri</vt:lpstr>
      <vt:lpstr>Open Sans</vt:lpstr>
      <vt:lpstr>Raleway</vt:lpstr>
      <vt:lpstr>Office Theme</vt:lpstr>
      <vt:lpstr>E-LEARNING  DESIGN TRENDS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Madison McCartney</dc:creator>
  <cp:lastModifiedBy>Madison McCartney</cp:lastModifiedBy>
  <cp:revision>231</cp:revision>
  <dcterms:created xsi:type="dcterms:W3CDTF">2020-12-10T15:45:01Z</dcterms:created>
  <dcterms:modified xsi:type="dcterms:W3CDTF">2020-12-17T14:28:31Z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37CC49F7-935E-4C21-9E8F-28E9D27F750A</vt:lpwstr>
  </property>
  <property fmtid="{D5CDD505-2E9C-101B-9397-08002B2CF9AE}" pid="3" name="ArticulatePath">
    <vt:lpwstr>Presentation1</vt:lpwstr>
  </property>
  <property fmtid="{D5CDD505-2E9C-101B-9397-08002B2CF9AE}" pid="4" name="ArticulateUseProject">
    <vt:lpwstr>1</vt:lpwstr>
  </property>
  <property fmtid="{D5CDD505-2E9C-101B-9397-08002B2CF9AE}" pid="5" name="ArticulateProjectVersion">
    <vt:lpwstr>8</vt:lpwstr>
  </property>
  <property fmtid="{D5CDD505-2E9C-101B-9397-08002B2CF9AE}" pid="6" name="ArticulateProjectFull">
    <vt:lpwstr>\\Mac\Home\Documents\My Articulate Projects\PPT Templates\2021 E-Learning Design Trends\2021 E-Learning Design Trends.ppta</vt:lpwstr>
  </property>
</Properties>
</file>

<file path=docProps/thumbnail.jpeg>
</file>